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58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06E79-DC9E-46B6-A0F4-58DE2761A41B}" type="datetimeFigureOut">
              <a:rPr lang="en-US"/>
              <a:pPr>
                <a:defRPr/>
              </a:pPr>
              <a:t>10/11/2012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80F4D-450F-46F6-9523-618B872A81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7E72AB-4076-4A39-9683-00E25ABE920D}" type="datetimeFigureOut">
              <a:rPr lang="en-US"/>
              <a:pPr>
                <a:defRPr/>
              </a:pPr>
              <a:t>10/11/2012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1759-A005-4D30-BA1D-32CF783239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9B398-1093-4958-A40C-595D9534B7B9}" type="datetimeFigureOut">
              <a:rPr lang="en-US"/>
              <a:pPr>
                <a:defRPr/>
              </a:pPr>
              <a:t>10/11/2012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16BBB-DCDC-4139-8F18-3FF0B13FC6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F3F63-7939-42C8-BAE4-549767FDF323}" type="datetimeFigureOut">
              <a:rPr lang="en-US"/>
              <a:pPr>
                <a:defRPr/>
              </a:pPr>
              <a:t>10/11/2012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EF0509-6135-4674-9AF4-66FC5BB641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4E51E6-7177-4EAB-AD78-C8D30709297E}" type="datetimeFigureOut">
              <a:rPr lang="en-US"/>
              <a:pPr>
                <a:defRPr/>
              </a:pPr>
              <a:t>10/11/2012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4CA9C-38EC-4831-9556-2A39C965A7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E99AC-52A4-4803-852E-15658A6B0287}" type="datetimeFigureOut">
              <a:rPr lang="en-US"/>
              <a:pPr>
                <a:defRPr/>
              </a:pPr>
              <a:t>10/11/2012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C7DE9-4848-45D8-9BDD-05DEEFAA94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AD319-A911-4166-9114-C0D896F51B8A}" type="datetimeFigureOut">
              <a:rPr lang="en-US"/>
              <a:pPr>
                <a:defRPr/>
              </a:pPr>
              <a:t>10/11/2012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E1A2F-92B6-4BF4-9670-34BF218021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6F4A1-78C4-4240-96D0-8476F4EFF8D3}" type="datetimeFigureOut">
              <a:rPr lang="en-US"/>
              <a:pPr>
                <a:defRPr/>
              </a:pPr>
              <a:t>10/11/2012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6CA35-E3FD-46B2-86C9-BA0E531B3A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445D5-C062-42F5-A322-489C32D7BAF1}" type="datetimeFigureOut">
              <a:rPr lang="en-US"/>
              <a:pPr>
                <a:defRPr/>
              </a:pPr>
              <a:t>10/11/2012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D9100-7342-4A4A-A1FA-32D528BA3D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2D239-6EEF-413D-9244-01BA9F2187F3}" type="datetimeFigureOut">
              <a:rPr lang="en-US"/>
              <a:pPr>
                <a:defRPr/>
              </a:pPr>
              <a:t>10/11/2012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13F96-9781-4FD1-BEAB-3D02FCF97F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3EB7D-595F-4177-8E2B-35BC7E5124C2}" type="datetimeFigureOut">
              <a:rPr lang="en-US"/>
              <a:pPr>
                <a:defRPr/>
              </a:pPr>
              <a:t>10/11/2012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73F6E-F11B-4461-A421-74328E6F18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5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28ED0B4-310E-4FF8-A53F-3BA70F81E3B7}" type="datetimeFigureOut">
              <a:rPr lang="en-US"/>
              <a:pPr>
                <a:defRPr/>
              </a:pPr>
              <a:t>10/11/2012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9AA9F2B-9235-4254-9A6F-1ED462EFC8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-2mVJDQyyWg" TargetMode="External"/><Relationship Id="rId2" Type="http://schemas.openxmlformats.org/officeDocument/2006/relationships/hyperlink" Target="http://youtu.be/ZJC21zzkwo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youtu.be/n5UnEB23YCI" TargetMode="External"/><Relationship Id="rId5" Type="http://schemas.openxmlformats.org/officeDocument/2006/relationships/hyperlink" Target="http://youtu.be/7sDnVIeSn_k" TargetMode="External"/><Relationship Id="rId4" Type="http://schemas.openxmlformats.org/officeDocument/2006/relationships/hyperlink" Target="http://youtu.be/tyOWM6S1ITA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http://www.youtube.com/v/ZJC21zzkwoE?version=3&amp;hl=en_US&amp;rel=0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http://www.youtube.com/v/-2mVJDQyyWg?version=3&amp;hl=en_US&amp;rel=0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http://www.youtube.com/v/tyOWM6S1ITA?version=3&amp;hl=en_US&amp;rel=0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http://www.youtube.com/v/7sDnVIeSn_k?version=3&amp;hl=en_US&amp;rel=0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http://www.youtube.com/v/n5UnEB23YCI?version=3&amp;hl=en_US&amp;rel=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6000" b="1" smtClean="0">
                <a:solidFill>
                  <a:srgbClr val="FF0000"/>
                </a:solidFill>
              </a:rPr>
              <a:t>1920 Dances</a:t>
            </a: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FF0000"/>
                </a:solidFill>
              </a:rPr>
              <a:t>Mrs. Russell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FF0000"/>
                </a:solidFill>
              </a:rPr>
              <a:t>Links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FF0000"/>
                </a:solidFill>
              </a:rPr>
              <a:t>Some computers are older and can’t display imbedded videos. If you can’t see the video, please click the following links:  </a:t>
            </a:r>
          </a:p>
          <a:p>
            <a:pPr lvl="1" eaLnBrk="1" hangingPunct="1"/>
            <a:r>
              <a:rPr lang="en-US" b="1" smtClean="0">
                <a:solidFill>
                  <a:srgbClr val="FF0000"/>
                </a:solidFill>
              </a:rPr>
              <a:t> </a:t>
            </a:r>
            <a:r>
              <a:rPr lang="en-US" b="1" smtClean="0">
                <a:solidFill>
                  <a:srgbClr val="FF0000"/>
                </a:solidFill>
                <a:hlinkClick r:id="rId2"/>
              </a:rPr>
              <a:t>http://youtu.be/ZJC21zzkwoE</a:t>
            </a:r>
            <a:endParaRPr lang="en-US" b="1" smtClean="0">
              <a:solidFill>
                <a:srgbClr val="FF0000"/>
              </a:solidFill>
            </a:endParaRPr>
          </a:p>
          <a:p>
            <a:pPr lvl="1" eaLnBrk="1" hangingPunct="1"/>
            <a:r>
              <a:rPr lang="en-US" b="1" smtClean="0">
                <a:solidFill>
                  <a:srgbClr val="FF0000"/>
                </a:solidFill>
                <a:hlinkClick r:id="rId3"/>
              </a:rPr>
              <a:t>http://youtu.be/-2mVJDQyyWg</a:t>
            </a:r>
            <a:endParaRPr lang="en-US" b="1" smtClean="0">
              <a:solidFill>
                <a:srgbClr val="FF0000"/>
              </a:solidFill>
            </a:endParaRPr>
          </a:p>
          <a:p>
            <a:pPr lvl="1" eaLnBrk="1" hangingPunct="1"/>
            <a:r>
              <a:rPr lang="en-US" b="1" smtClean="0">
                <a:solidFill>
                  <a:srgbClr val="FF0000"/>
                </a:solidFill>
                <a:hlinkClick r:id="rId4"/>
              </a:rPr>
              <a:t>http://youtu.be/tyOWM6S1ITA</a:t>
            </a:r>
            <a:endParaRPr lang="en-US" b="1" smtClean="0">
              <a:solidFill>
                <a:srgbClr val="FF0000"/>
              </a:solidFill>
            </a:endParaRPr>
          </a:p>
          <a:p>
            <a:pPr lvl="1" eaLnBrk="1" hangingPunct="1"/>
            <a:r>
              <a:rPr lang="en-US" b="1" smtClean="0">
                <a:solidFill>
                  <a:srgbClr val="FF0000"/>
                </a:solidFill>
                <a:hlinkClick r:id="rId5"/>
              </a:rPr>
              <a:t>http://youtu.be/7sDnVIeSn_k</a:t>
            </a:r>
            <a:endParaRPr lang="en-US" b="1" smtClean="0">
              <a:solidFill>
                <a:srgbClr val="FF0000"/>
              </a:solidFill>
            </a:endParaRPr>
          </a:p>
          <a:p>
            <a:pPr lvl="1" eaLnBrk="1" hangingPunct="1"/>
            <a:r>
              <a:rPr lang="en-US" b="1" smtClean="0">
                <a:solidFill>
                  <a:srgbClr val="FF0000"/>
                </a:solidFill>
                <a:hlinkClick r:id="rId6"/>
              </a:rPr>
              <a:t>http://youtu.be/n5UnEB23YCI</a:t>
            </a:r>
            <a:endParaRPr lang="en-US" b="1" smtClean="0">
              <a:solidFill>
                <a:srgbClr val="FF0000"/>
              </a:solidFill>
            </a:endParaRPr>
          </a:p>
          <a:p>
            <a:pPr lvl="1" eaLnBrk="1" hangingPunct="1"/>
            <a:endParaRPr lang="en-US" b="1" smtClean="0">
              <a:solidFill>
                <a:srgbClr val="FF0000"/>
              </a:solidFill>
            </a:endParaRPr>
          </a:p>
          <a:p>
            <a:pPr lvl="1" eaLnBrk="1" hangingPunct="1"/>
            <a:endParaRPr lang="en-US" b="1" smtClean="0">
              <a:solidFill>
                <a:srgbClr val="FF0000"/>
              </a:solidFill>
            </a:endParaRPr>
          </a:p>
          <a:p>
            <a:pPr lvl="1" eaLnBrk="1" hangingPunct="1"/>
            <a:endParaRPr lang="en-US" smtClean="0"/>
          </a:p>
          <a:p>
            <a:pPr lvl="1" eaLnBrk="1" hangingPunct="1"/>
            <a:endParaRPr lang="en-US" smtClean="0"/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FF0000"/>
                </a:solidFill>
              </a:rPr>
              <a:t>The Charleston</a:t>
            </a:r>
          </a:p>
        </p:txBody>
      </p:sp>
      <p:pic>
        <p:nvPicPr>
          <p:cNvPr id="3" name="ZJC21zzkwoE?version=3&amp;hl=en_US&amp;rel=0"/>
          <p:cNvPicPr>
            <a:picLocks noRot="1" noChangeAspect="1"/>
          </p:cNvPicPr>
          <p:nvPr>
            <a:vide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219200" y="1325563"/>
            <a:ext cx="6985000" cy="523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FF0000"/>
                </a:solidFill>
              </a:rPr>
              <a:t>The Argentine Tango</a:t>
            </a:r>
          </a:p>
        </p:txBody>
      </p:sp>
      <p:pic>
        <p:nvPicPr>
          <p:cNvPr id="2" name="-2mVJDQyyWg?version=3&amp;hl=en_US&amp;rel=0"/>
          <p:cNvPicPr>
            <a:picLocks noRot="1" noChangeAspect="1"/>
          </p:cNvPicPr>
          <p:nvPr>
            <a:vide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143000" y="1295400"/>
            <a:ext cx="70104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FF0000"/>
                </a:solidFill>
              </a:rPr>
              <a:t>The Foxtrot</a:t>
            </a:r>
          </a:p>
        </p:txBody>
      </p:sp>
      <p:pic>
        <p:nvPicPr>
          <p:cNvPr id="2" name="tyOWM6S1ITA?version=3&amp;hl=en_US&amp;rel=0"/>
          <p:cNvPicPr>
            <a:picLocks noRot="1" noChangeAspect="1"/>
          </p:cNvPicPr>
          <p:nvPr>
            <a:vide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066800" y="1200150"/>
            <a:ext cx="7162800" cy="537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FF0000"/>
                </a:solidFill>
              </a:rPr>
              <a:t>The Cake Walk</a:t>
            </a:r>
          </a:p>
        </p:txBody>
      </p:sp>
      <p:pic>
        <p:nvPicPr>
          <p:cNvPr id="2" name="7sDnVIeSn_k?version=3&amp;hl=en_US&amp;rel=0"/>
          <p:cNvPicPr>
            <a:picLocks noRot="1" noChangeAspect="1"/>
          </p:cNvPicPr>
          <p:nvPr>
            <a:vide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066800" y="1143000"/>
            <a:ext cx="708660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FF0000"/>
                </a:solidFill>
              </a:rPr>
              <a:t>The Black Bottom</a:t>
            </a:r>
          </a:p>
        </p:txBody>
      </p:sp>
      <p:pic>
        <p:nvPicPr>
          <p:cNvPr id="2" name="n5UnEB23YCI?version=3&amp;hl=en_US&amp;rel=0"/>
          <p:cNvPicPr>
            <a:picLocks noRot="1" noChangeAspect="1"/>
          </p:cNvPicPr>
          <p:nvPr>
            <a:vide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914400" y="1143000"/>
            <a:ext cx="73152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49</Words>
  <Application>Microsoft Office PowerPoint</Application>
  <PresentationFormat>On-screen Show (4:3)</PresentationFormat>
  <Paragraphs>17</Paragraphs>
  <Slides>7</Slides>
  <Notes>0</Notes>
  <HiddenSlides>0</HiddenSlides>
  <MMClips>5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1920 Dances</vt:lpstr>
      <vt:lpstr>Links</vt:lpstr>
      <vt:lpstr>The Charleston</vt:lpstr>
      <vt:lpstr>The Argentine Tango</vt:lpstr>
      <vt:lpstr>The Foxtrot</vt:lpstr>
      <vt:lpstr>The Cake Walk</vt:lpstr>
      <vt:lpstr>The Black Bottom</vt:lpstr>
    </vt:vector>
  </TitlesOfParts>
  <Company>Madison City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1920 Fashion and Dance</dc:title>
  <dc:creator>Russell, Robyn E.</dc:creator>
  <cp:lastModifiedBy>Robyn Russell</cp:lastModifiedBy>
  <cp:revision>9</cp:revision>
  <dcterms:created xsi:type="dcterms:W3CDTF">2012-10-11T20:38:27Z</dcterms:created>
  <dcterms:modified xsi:type="dcterms:W3CDTF">2012-10-11T21:16:19Z</dcterms:modified>
</cp:coreProperties>
</file>