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08F21-7266-4698-A12F-FB36251CEAB0}" type="datetimeFigureOut">
              <a:rPr lang="en-US"/>
              <a:pPr>
                <a:defRPr/>
              </a:pPr>
              <a:t>10/10/2012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CD723-EB4F-4A97-9EFE-71B34323D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CB456-6714-4E95-B7AC-2735227E587D}" type="datetimeFigureOut">
              <a:rPr lang="en-US"/>
              <a:pPr>
                <a:defRPr/>
              </a:pPr>
              <a:t>10/10/2012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95EB6-BE92-451F-9009-55493EF6C6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1C738-DDFE-47A0-A1A4-28BCF49A2B33}" type="datetimeFigureOut">
              <a:rPr lang="en-US"/>
              <a:pPr>
                <a:defRPr/>
              </a:pPr>
              <a:t>10/10/2012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1B1F7-3555-43C5-8C5E-A9E0116E37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9DD2F-CAB3-43B1-836D-DDE04A034A21}" type="datetimeFigureOut">
              <a:rPr lang="en-US"/>
              <a:pPr>
                <a:defRPr/>
              </a:pPr>
              <a:t>10/10/2012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7CFED-621D-4D6C-A8A5-88F220533D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97ACD-24DF-436E-A906-39FA710DF200}" type="datetimeFigureOut">
              <a:rPr lang="en-US"/>
              <a:pPr>
                <a:defRPr/>
              </a:pPr>
              <a:t>10/10/2012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12506-0ADA-4D1F-91CE-034E1F6B01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B1DD1-1322-456E-9F41-796B576F33E7}" type="datetimeFigureOut">
              <a:rPr lang="en-US"/>
              <a:pPr>
                <a:defRPr/>
              </a:pPr>
              <a:t>10/10/2012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137B9-B706-4E1F-96CB-4D6587B327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6F31A-688B-4814-809B-B34B92E4E5D7}" type="datetimeFigureOut">
              <a:rPr lang="en-US"/>
              <a:pPr>
                <a:defRPr/>
              </a:pPr>
              <a:t>10/10/2012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467C5-CE6C-4BF0-8603-5E1E34A7EF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B02DF-8F8E-4482-A622-1FEB8A4A5663}" type="datetimeFigureOut">
              <a:rPr lang="en-US"/>
              <a:pPr>
                <a:defRPr/>
              </a:pPr>
              <a:t>10/10/2012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B9845-220F-4465-B8B1-0099947E51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90562-3A5F-491B-802F-47A308812C81}" type="datetimeFigureOut">
              <a:rPr lang="en-US"/>
              <a:pPr>
                <a:defRPr/>
              </a:pPr>
              <a:t>10/10/2012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6229C-3ADD-40DA-B8C0-C8EC768265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8442B-57E2-4B9C-B4FF-7DB0E1216957}" type="datetimeFigureOut">
              <a:rPr lang="en-US"/>
              <a:pPr>
                <a:defRPr/>
              </a:pPr>
              <a:t>10/10/2012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66384-62A8-4656-8376-3D1EEC71B6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A7EAC-19B4-42DE-9D51-6F840BEAB4FA}" type="datetimeFigureOut">
              <a:rPr lang="en-US"/>
              <a:pPr>
                <a:defRPr/>
              </a:pPr>
              <a:t>10/10/2012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47AE7-F70B-4B82-AAEF-6C47A2A80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5DC75C-9CF6-4077-8BC9-93B46819FC95}" type="datetimeFigureOut">
              <a:rPr lang="en-US"/>
              <a:pPr>
                <a:defRPr/>
              </a:pPr>
              <a:t>10/10/2012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52D418-BFD5-4AAB-8DD0-3735408537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Measles, Scarlet Fever, and Staph</a:t>
            </a:r>
          </a:p>
        </p:txBody>
      </p:sp>
      <p:sp>
        <p:nvSpPr>
          <p:cNvPr id="1331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b="1" smtClean="0"/>
              <a:t>1920s Diseases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Measles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478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Measles, a childhood disease characterized by high fever, sore throat, and skin rash, was widespread in the 1920s. Lasts up to 4 weeks, permanently scars body, and less than a 50% chance of viable pregnancy. </a:t>
            </a:r>
            <a:endParaRPr lang="en-US" b="1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106738"/>
            <a:ext cx="3810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Scarlet Fever-Strep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5105400" cy="53340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Scarlet fever is a disease caused by infection with the group A </a:t>
            </a:r>
            <a:r>
              <a:rPr lang="en-US" b="1" i="1" dirty="0" smtClean="0"/>
              <a:t>Streptococcus</a:t>
            </a:r>
            <a:r>
              <a:rPr lang="en-US" b="1" dirty="0" smtClean="0"/>
              <a:t> bacteria (the same bacteria that causes strep throat.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The rash usually first appears on the neck and chest, then spreads over the body. It is described as "sandpapery" in feel.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Often leaves hearing impairment, chronic pneumonia, meningitis (inflammation of spinal cord), &amp;  paralysis. </a:t>
            </a:r>
            <a:endParaRPr lang="en-US" b="1" dirty="0"/>
          </a:p>
        </p:txBody>
      </p:sp>
      <p:pic>
        <p:nvPicPr>
          <p:cNvPr id="1536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676400"/>
            <a:ext cx="2716213" cy="395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Staph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58263" cy="35814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A staph infection is caused by a </a:t>
            </a:r>
            <a:r>
              <a:rPr lang="en-US" b="1" i="1" dirty="0" smtClean="0"/>
              <a:t>Staphylococcus</a:t>
            </a:r>
            <a:r>
              <a:rPr lang="en-US" b="1" dirty="0" smtClean="0"/>
              <a:t> bacteria. About 25% of people normally carry staph in the nose, mouth, genitals, or anal area. The foot  is also very prone to picking up bacteria from the floor. The infection often begins with a little cut, which gets infected with bacteria.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Long term hospital stays, life-threatening infections, large gaping wounds, blood poisoning, which can lead to sepsis. Resistant to regular antibiotics such as Penicillin and </a:t>
            </a:r>
            <a:r>
              <a:rPr lang="en-US" b="1" dirty="0" err="1" smtClean="0"/>
              <a:t>Amoxicilin</a:t>
            </a:r>
            <a:r>
              <a:rPr lang="en-US" b="1" dirty="0" smtClean="0"/>
              <a:t>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/>
          </a:p>
        </p:txBody>
      </p:sp>
      <p:pic>
        <p:nvPicPr>
          <p:cNvPr id="16387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4327525"/>
            <a:ext cx="347503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Journal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en-US" b="1" smtClean="0"/>
              <a:t>All three of these diseases survived the Roaring 20s, WW1, The Great Depression, WW2, Vietnam, and more.  They are not going away.  </a:t>
            </a:r>
          </a:p>
          <a:p>
            <a:pPr marL="0" indent="0" algn="just">
              <a:buFont typeface="Arial" charset="0"/>
              <a:buNone/>
            </a:pPr>
            <a:endParaRPr lang="en-US" b="1" smtClean="0"/>
          </a:p>
          <a:p>
            <a:pPr marL="0" indent="0" algn="just">
              <a:buFont typeface="Arial" charset="0"/>
              <a:buNone/>
            </a:pPr>
            <a:r>
              <a:rPr lang="en-US" b="1" smtClean="0"/>
              <a:t>Rank the diseases from 1-3 (1 being, I want you first and 3 being, I want you last) and tell me your reasoning behind each disease and it’s rank.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228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1920s Diseases</vt:lpstr>
      <vt:lpstr>Measles</vt:lpstr>
      <vt:lpstr>Scarlet Fever-Strep</vt:lpstr>
      <vt:lpstr>Staph</vt:lpstr>
      <vt:lpstr>Journal</vt:lpstr>
    </vt:vector>
  </TitlesOfParts>
  <Company>Madison City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1920s Diseases</dc:title>
  <dc:creator>Russell, Robyn E.</dc:creator>
  <cp:lastModifiedBy>Robyn Russell</cp:lastModifiedBy>
  <cp:revision>8</cp:revision>
  <dcterms:created xsi:type="dcterms:W3CDTF">2012-10-09T21:47:29Z</dcterms:created>
  <dcterms:modified xsi:type="dcterms:W3CDTF">2012-10-10T20:19:00Z</dcterms:modified>
</cp:coreProperties>
</file>