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3" r:id="rId4"/>
    <p:sldId id="271" r:id="rId5"/>
    <p:sldId id="27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4" r:id="rId17"/>
    <p:sldId id="275" r:id="rId18"/>
    <p:sldId id="269" r:id="rId19"/>
    <p:sldId id="277" r:id="rId20"/>
    <p:sldId id="276" r:id="rId21"/>
    <p:sldId id="26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73" d="100"/>
          <a:sy n="73" d="100"/>
        </p:scale>
        <p:origin x="-1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E:\WEB\IMAGES\OBJECTS\SCI_TECH\QGL50068.JPG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1" t="8888" r="11111" b="2222"/>
          <a:stretch>
            <a:fillRect/>
          </a:stretch>
        </p:blipFill>
        <p:spPr bwMode="auto">
          <a:xfrm>
            <a:off x="0" y="762000"/>
            <a:ext cx="54102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0" y="457200"/>
            <a:ext cx="3657600" cy="3886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0" y="4572000"/>
            <a:ext cx="35814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3DC6B1-3E04-4B2C-92AF-04ED9FCB136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EF715-D6FE-4206-9706-D639046D155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7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CD2F7-D258-4FCC-9D62-09D1C3338E9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9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BA887-E780-4928-9AAE-5A034D3B02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156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3965B-E1DC-48F4-AED5-B3E3EDD71BF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26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9682D-4A72-40C2-AE9B-24A6A21D291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0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F258-4743-4AC4-AD20-3750EE6A22D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95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EA2F2-0763-4C77-A69E-37928ED15B1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7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15086-5321-460C-9EA1-B301757DD5C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6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EBB4-F95B-464A-8E87-806EF6389EC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01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878B0-7C86-4EEE-99EC-961E9D0A59D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07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E:\WEB\IMAGES\OBJECTS\SCI_TECH\QGL50068.JPG"/>
          <p:cNvPicPr>
            <a:picLocks noChangeAspect="1" noChangeArrowheads="1"/>
          </p:cNvPicPr>
          <p:nvPr/>
        </p:nvPicPr>
        <p:blipFill>
          <a:blip r:embed="rId1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1" t="8888" r="11111" b="2222"/>
          <a:stretch>
            <a:fillRect/>
          </a:stretch>
        </p:blipFill>
        <p:spPr bwMode="auto">
          <a:xfrm>
            <a:off x="7115175" y="4572000"/>
            <a:ext cx="20288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C9E7B1-5B43-4656-B320-B374C69EB91F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/ccc?key=0AkGbiyz7YTlYdEZXdDZiOVBGeTRkaUNKQ2MtLTg2cVE" TargetMode="External"/><Relationship Id="rId2" Type="http://schemas.openxmlformats.org/officeDocument/2006/relationships/hyperlink" Target="https://docs.google.com/spreadsheet/viewform?fromEmail=true&amp;formkey=dEZXdDZiOVBGeTRkaUNKQ2MtLTg2cVE6M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dobeformscentral.com/?f=KetPc1EEXWocrfwbOkKh4Q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ebly.com/weebly/userHome.php" TargetMode="External"/><Relationship Id="rId2" Type="http://schemas.openxmlformats.org/officeDocument/2006/relationships/hyperlink" Target="http://robynrussell.weebl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atestprep.com/Hom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dweb.alsde.ed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ealabama.asc.edu/Public/sdeLogin.asp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mind101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robynrussell@gmail.com" TargetMode="External"/><Relationship Id="rId2" Type="http://schemas.openxmlformats.org/officeDocument/2006/relationships/hyperlink" Target="mailto:rerussell@madisoncity.k12.al.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robynrussell@gmail.com" TargetMode="External"/><Relationship Id="rId2" Type="http://schemas.openxmlformats.org/officeDocument/2006/relationships/hyperlink" Target="mailto:rerussell@madisoncity.k12.al.u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b.tt/a0eQbSnp" TargetMode="External"/><Relationship Id="rId2" Type="http://schemas.openxmlformats.org/officeDocument/2006/relationships/hyperlink" Target="https://www.dropbox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modo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My Technology Tips for Future Teachers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5029200"/>
            <a:ext cx="5029200" cy="1295400"/>
          </a:xfrm>
        </p:spPr>
        <p:txBody>
          <a:bodyPr/>
          <a:lstStyle/>
          <a:p>
            <a:r>
              <a:rPr lang="en-US" b="1" dirty="0" smtClean="0"/>
              <a:t>Mrs. Robyn Russell</a:t>
            </a:r>
          </a:p>
          <a:p>
            <a:r>
              <a:rPr lang="en-US" sz="2000" dirty="0" smtClean="0"/>
              <a:t>Bob Jones High School </a:t>
            </a:r>
          </a:p>
          <a:p>
            <a:r>
              <a:rPr lang="en-US" sz="2000" dirty="0" smtClean="0"/>
              <a:t>Madison City Schools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417"/>
            <a:ext cx="7772400" cy="1143000"/>
          </a:xfrm>
        </p:spPr>
        <p:txBody>
          <a:bodyPr/>
          <a:lstStyle/>
          <a:p>
            <a:r>
              <a:rPr lang="en-US" b="1" dirty="0" smtClean="0"/>
              <a:t>Google Docs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here to complete: 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://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docs.google.com/spreadsheet/viewform?fromEmail=true&amp;formkey=dEZXdDZiOVBGeTRkaUNKQ2MtLTg2cVE6MQ</a:t>
            </a: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dirty="0" smtClean="0"/>
              <a:t>Your replies look like this: </a:t>
            </a:r>
            <a:r>
              <a:rPr lang="en-US" sz="1800" dirty="0" smtClean="0">
                <a:solidFill>
                  <a:schemeClr val="tx1"/>
                </a:solidFill>
                <a:hlinkClick r:id="rId3"/>
              </a:rPr>
              <a:t>https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://docs.google.com/spreadsheet/ccc?key=0AkGbiyz7YTlYdEZXdDZiOVBGeTRkaUNKQ2MtLTg2cVE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dirty="0" smtClean="0"/>
              <a:t>Sample BJHS ISS sheet: </a:t>
            </a:r>
            <a:r>
              <a:rPr lang="en-US" sz="1800" dirty="0" smtClean="0">
                <a:hlinkClick r:id="rId4"/>
              </a:rPr>
              <a:t>https://adobeformscentral.com/?f=KetPc1EEXWocrfwbOkKh4Q#</a:t>
            </a: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 smtClean="0"/>
              <a:t>iNow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334000"/>
          </a:xfrm>
        </p:spPr>
        <p:txBody>
          <a:bodyPr/>
          <a:lstStyle/>
          <a:p>
            <a:r>
              <a:rPr lang="en-US" dirty="0" smtClean="0"/>
              <a:t>This is the Alabama teacher software for attendance and grades.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Most teachers complain and hate it but it’s not difficult and very user friendly. </a:t>
            </a:r>
          </a:p>
          <a:p>
            <a:pPr lvl="1"/>
            <a:r>
              <a:rPr lang="en-US" dirty="0" smtClean="0"/>
              <a:t>Make friends with a veteran teacher or Tech Trainer.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 can’t log in </a:t>
            </a:r>
            <a:r>
              <a:rPr lang="en-US" dirty="0" smtClean="0"/>
              <a:t>tonight because </a:t>
            </a:r>
            <a:r>
              <a:rPr lang="en-US" dirty="0" smtClean="0"/>
              <a:t>the student information is confidential. </a:t>
            </a:r>
          </a:p>
        </p:txBody>
      </p:sp>
    </p:spTree>
    <p:extLst>
      <p:ext uri="{BB962C8B-B14F-4D97-AF65-F5344CB8AC3E}">
        <p14:creationId xmlns:p14="http://schemas.microsoft.com/office/powerpoint/2010/main" val="166801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b="1" dirty="0" smtClean="0"/>
              <a:t>My Weebly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006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http://robynrussell.weebly.com/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http://www.weebly.com/weebly/userHome.php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I’ve use a lot of different websites and blogs and this is my favorite!</a:t>
            </a:r>
          </a:p>
        </p:txBody>
      </p:sp>
    </p:spTree>
    <p:extLst>
      <p:ext uri="{BB962C8B-B14F-4D97-AF65-F5344CB8AC3E}">
        <p14:creationId xmlns:p14="http://schemas.microsoft.com/office/powerpoint/2010/main" val="187890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 smtClean="0"/>
              <a:t>USA Test Prep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82000" cy="4800600"/>
          </a:xfrm>
        </p:spPr>
        <p:txBody>
          <a:bodyPr/>
          <a:lstStyle/>
          <a:p>
            <a:r>
              <a:rPr lang="en-US" dirty="0" smtClean="0"/>
              <a:t>AHSGE practice tests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http://www.usatestprep.com/Home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Account ID:  bobjones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Student Activation Code:  newton31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6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 smtClean="0"/>
              <a:t>STIPD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64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http://pdweb.alsde.edu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This is where you will have to record all your professional development classes so you can get your Continuing Education Credits. </a:t>
            </a:r>
          </a:p>
        </p:txBody>
      </p:sp>
    </p:spTree>
    <p:extLst>
      <p:ext uri="{BB962C8B-B14F-4D97-AF65-F5344CB8AC3E}">
        <p14:creationId xmlns:p14="http://schemas.microsoft.com/office/powerpoint/2010/main" val="235267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771"/>
            <a:ext cx="7772400" cy="1143000"/>
          </a:xfrm>
        </p:spPr>
        <p:txBody>
          <a:bodyPr/>
          <a:lstStyle/>
          <a:p>
            <a:r>
              <a:rPr lang="en-US" b="1" dirty="0" smtClean="0"/>
              <a:t>Educate Alabama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724400"/>
          </a:xfrm>
        </p:spPr>
        <p:txBody>
          <a:bodyPr/>
          <a:lstStyle/>
          <a:p>
            <a:r>
              <a:rPr lang="en-US" sz="2800" dirty="0" smtClean="0">
                <a:hlinkClick r:id="rId2"/>
              </a:rPr>
              <a:t>http://educatealabama.asc.edu/Public/sdeLogin.aspx</a:t>
            </a: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is where you complete your self and school assessments. </a:t>
            </a:r>
          </a:p>
          <a:p>
            <a:pPr lvl="1"/>
            <a:r>
              <a:rPr lang="en-US" dirty="0" smtClean="0"/>
              <a:t>You grade yourself and administration looks for evidence that you say what you claim to be.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is also used in evaluating us in the classroom</a:t>
            </a:r>
            <a:r>
              <a:rPr lang="en-US" dirty="0"/>
              <a:t> </a:t>
            </a:r>
            <a:r>
              <a:rPr lang="en-US" dirty="0" smtClean="0"/>
              <a:t>and for state accreditations. 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568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709"/>
            <a:ext cx="7772400" cy="1143000"/>
          </a:xfrm>
        </p:spPr>
        <p:txBody>
          <a:bodyPr/>
          <a:lstStyle/>
          <a:p>
            <a:r>
              <a:rPr lang="en-US" b="1" dirty="0" smtClean="0"/>
              <a:t>Twitter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924800" cy="4876800"/>
          </a:xfrm>
        </p:spPr>
        <p:txBody>
          <a:bodyPr/>
          <a:lstStyle/>
          <a:p>
            <a:r>
              <a:rPr lang="en-US" dirty="0" smtClean="0"/>
              <a:t>@russro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Be wise about social media.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Kids and parents can follow you. </a:t>
            </a:r>
          </a:p>
          <a:p>
            <a:pPr lvl="1"/>
            <a:r>
              <a:rPr lang="en-US" dirty="0" smtClean="0"/>
              <a:t>I wouldn’t follow them back.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Follow social media </a:t>
            </a:r>
            <a:r>
              <a:rPr lang="en-US" dirty="0" smtClean="0"/>
              <a:t>rules and common sense.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217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 smtClean="0"/>
              <a:t>Remind 101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49530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https://www.remind101.com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“It’s a safe way for teachers to text message students and stay in touch with parents for free.” </a:t>
            </a:r>
          </a:p>
          <a:p>
            <a:endParaRPr lang="en-US" dirty="0" smtClean="0"/>
          </a:p>
          <a:p>
            <a:r>
              <a:rPr lang="en-US" dirty="0" smtClean="0"/>
              <a:t>Your number remains a secret </a:t>
            </a:r>
            <a:r>
              <a:rPr lang="en-US" dirty="0" smtClean="0">
                <a:sym typeface="Wingdings" pitchFamily="2" charset="2"/>
              </a:rPr>
              <a:t>so they can’t text you back.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Text </a:t>
            </a:r>
            <a:r>
              <a:rPr lang="en-US" i="1" dirty="0" smtClean="0">
                <a:sym typeface="Wingdings" pitchFamily="2" charset="2"/>
              </a:rPr>
              <a:t>@unatest</a:t>
            </a:r>
            <a:r>
              <a:rPr lang="en-US" dirty="0" smtClean="0">
                <a:sym typeface="Wingdings" pitchFamily="2" charset="2"/>
              </a:rPr>
              <a:t> to 714-798-2220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326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 smtClean="0"/>
              <a:t>Facebook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29200"/>
          </a:xfrm>
        </p:spPr>
        <p:txBody>
          <a:bodyPr/>
          <a:lstStyle/>
          <a:p>
            <a:r>
              <a:rPr lang="en-US" dirty="0" smtClean="0"/>
              <a:t>Don’t ever add students or their parents until the kids graduate and 18+.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It’s okay to be religious and political but know that pages are printed out and hand delivered to principals every day.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you print out every message, post, and picture and turn it into your Superintendent?</a:t>
            </a:r>
          </a:p>
        </p:txBody>
      </p:sp>
    </p:spTree>
    <p:extLst>
      <p:ext uri="{BB962C8B-B14F-4D97-AF65-F5344CB8AC3E}">
        <p14:creationId xmlns:p14="http://schemas.microsoft.com/office/powerpoint/2010/main" val="77589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834"/>
            <a:ext cx="7772400" cy="1143000"/>
          </a:xfrm>
        </p:spPr>
        <p:txBody>
          <a:bodyPr/>
          <a:lstStyle/>
          <a:p>
            <a:r>
              <a:rPr lang="en-US" sz="3200" dirty="0" smtClean="0"/>
              <a:t>Wise </a:t>
            </a:r>
            <a:r>
              <a:rPr lang="en-US" sz="3200" dirty="0" smtClean="0"/>
              <a:t>(and grammatically incorrect) kiddos</a:t>
            </a:r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91" y="1143000"/>
            <a:ext cx="8847909" cy="5410200"/>
          </a:xfrm>
        </p:spPr>
        <p:txBody>
          <a:bodyPr/>
          <a:lstStyle/>
          <a:p>
            <a:r>
              <a:rPr lang="en-US" sz="2400" i="1" dirty="0" smtClean="0"/>
              <a:t>Don’t make us use stuff you can’t use. That’s whack.</a:t>
            </a:r>
          </a:p>
          <a:p>
            <a:r>
              <a:rPr lang="en-US" sz="2400" i="1" dirty="0" smtClean="0"/>
              <a:t>It’s not fair if we don’t have the internet at home.</a:t>
            </a:r>
          </a:p>
          <a:p>
            <a:r>
              <a:rPr lang="en-US" sz="2400" i="1" dirty="0" smtClean="0"/>
              <a:t>I’m not good with computers and really don’t know how.</a:t>
            </a:r>
          </a:p>
          <a:p>
            <a:r>
              <a:rPr lang="en-US" sz="2400" i="1" dirty="0" smtClean="0"/>
              <a:t>If there’s an app, </a:t>
            </a:r>
            <a:r>
              <a:rPr lang="en-US" sz="2400" i="1" dirty="0" err="1" smtClean="0"/>
              <a:t>lemme</a:t>
            </a:r>
            <a:r>
              <a:rPr lang="en-US" sz="2400" i="1" dirty="0" smtClean="0"/>
              <a:t> us it…like the dictionary app. You know what I’m </a:t>
            </a:r>
            <a:r>
              <a:rPr lang="en-US" sz="2400" i="1" dirty="0" err="1" smtClean="0"/>
              <a:t>sayin</a:t>
            </a:r>
            <a:r>
              <a:rPr lang="en-US" sz="2400" i="1" dirty="0" smtClean="0"/>
              <a:t>?</a:t>
            </a:r>
          </a:p>
          <a:p>
            <a:r>
              <a:rPr lang="en-US" sz="2400" i="1" dirty="0" smtClean="0"/>
              <a:t>We shouldn’t have to print at home. That costs money dog.</a:t>
            </a:r>
          </a:p>
          <a:p>
            <a:r>
              <a:rPr lang="en-US" sz="2400" i="1" dirty="0" smtClean="0"/>
              <a:t>Some teachers are old and they just </a:t>
            </a:r>
            <a:r>
              <a:rPr lang="en-US" sz="2400" i="1" dirty="0" err="1" smtClean="0"/>
              <a:t>playin</a:t>
            </a:r>
            <a:r>
              <a:rPr lang="en-US" sz="2400" i="1" dirty="0" smtClean="0"/>
              <a:t>’ . We know they don’t know want they talking ‘bout.</a:t>
            </a:r>
          </a:p>
          <a:p>
            <a:r>
              <a:rPr lang="en-US" sz="2400" i="1" dirty="0" smtClean="0"/>
              <a:t>That </a:t>
            </a:r>
            <a:r>
              <a:rPr lang="en-US" sz="2400" i="1" dirty="0" err="1" smtClean="0"/>
              <a:t>ctrl+E</a:t>
            </a:r>
            <a:r>
              <a:rPr lang="en-US" sz="2400" i="1" dirty="0" smtClean="0"/>
              <a:t> and F7…I </a:t>
            </a:r>
            <a:r>
              <a:rPr lang="en-US" sz="2400" i="1" dirty="0" err="1" smtClean="0"/>
              <a:t>gotta</a:t>
            </a:r>
            <a:r>
              <a:rPr lang="en-US" sz="2400" i="1" dirty="0" smtClean="0"/>
              <a:t> give you props for that!</a:t>
            </a:r>
          </a:p>
          <a:p>
            <a:pPr lvl="1"/>
            <a:r>
              <a:rPr lang="en-US" sz="2400" i="1" dirty="0" smtClean="0"/>
              <a:t>Oh and </a:t>
            </a:r>
            <a:r>
              <a:rPr lang="en-US" sz="2400" i="1" dirty="0" err="1" smtClean="0"/>
              <a:t>Alt+Tab</a:t>
            </a:r>
            <a:r>
              <a:rPr lang="en-US" sz="2400" i="1" dirty="0" smtClean="0"/>
              <a:t>…amazing…I showed my Chemistry teacher…she’s not as smart as you!</a:t>
            </a:r>
          </a:p>
        </p:txBody>
      </p:sp>
    </p:spTree>
    <p:extLst>
      <p:ext uri="{BB962C8B-B14F-4D97-AF65-F5344CB8AC3E}">
        <p14:creationId xmlns:p14="http://schemas.microsoft.com/office/powerpoint/2010/main" val="405277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709"/>
            <a:ext cx="7772400" cy="1143000"/>
          </a:xfrm>
        </p:spPr>
        <p:txBody>
          <a:bodyPr/>
          <a:lstStyle/>
          <a:p>
            <a:r>
              <a:rPr lang="en-US" b="1" dirty="0" smtClean="0"/>
              <a:t>Disclaimer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648200"/>
          </a:xfrm>
        </p:spPr>
        <p:txBody>
          <a:bodyPr/>
          <a:lstStyle/>
          <a:p>
            <a:r>
              <a:rPr lang="en-US" sz="2800" dirty="0" smtClean="0"/>
              <a:t>The viewpoints presented tonight are solely mine and do not represent those of the Madison City School system. 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FERPA – Federal Family Education Rights and Privacy Act governs what I can say tonight.  </a:t>
            </a:r>
          </a:p>
        </p:txBody>
      </p:sp>
    </p:spTree>
    <p:extLst>
      <p:ext uri="{BB962C8B-B14F-4D97-AF65-F5344CB8AC3E}">
        <p14:creationId xmlns:p14="http://schemas.microsoft.com/office/powerpoint/2010/main" val="112373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My 2 F-words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534400" cy="4495800"/>
          </a:xfrm>
        </p:spPr>
        <p:txBody>
          <a:bodyPr/>
          <a:lstStyle/>
          <a:p>
            <a:r>
              <a:rPr lang="en-US" dirty="0" smtClean="0"/>
              <a:t>Fear and Flexibility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Teaching is difficult without fear.  Students need to fear you and you need to fear them. </a:t>
            </a:r>
          </a:p>
          <a:p>
            <a:endParaRPr lang="en-US" dirty="0"/>
          </a:p>
          <a:p>
            <a:r>
              <a:rPr lang="en-US" dirty="0" smtClean="0"/>
              <a:t>Sometimes things change and if you cannot be flexible, you are setting yourself up for disappointment.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96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My contact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Robyn Russell </a:t>
            </a:r>
          </a:p>
          <a:p>
            <a:pPr marL="0" indent="0" algn="ctr">
              <a:buNone/>
            </a:pPr>
            <a:r>
              <a:rPr lang="en-US" dirty="0" smtClean="0"/>
              <a:t>c/o Bob Jones High School </a:t>
            </a:r>
          </a:p>
          <a:p>
            <a:pPr marL="0" indent="0" algn="ctr">
              <a:buNone/>
            </a:pPr>
            <a:r>
              <a:rPr lang="en-US" dirty="0" smtClean="0"/>
              <a:t>605 Hughes Road </a:t>
            </a:r>
          </a:p>
          <a:p>
            <a:pPr marL="0" indent="0" algn="ctr">
              <a:buNone/>
            </a:pPr>
            <a:r>
              <a:rPr lang="en-US" dirty="0" smtClean="0"/>
              <a:t>Madison, AL 35758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rerussell@madisoncity.k12.al.us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robynrussell@gmail.com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Twitter @russro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1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b="1" dirty="0" smtClean="0"/>
              <a:t>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5562600"/>
          </a:xfrm>
        </p:spPr>
        <p:txBody>
          <a:bodyPr/>
          <a:lstStyle/>
          <a:p>
            <a:r>
              <a:rPr lang="en-US" dirty="0" smtClean="0"/>
              <a:t>Bradshaw High School &amp; the University of Texas. </a:t>
            </a:r>
          </a:p>
          <a:p>
            <a:r>
              <a:rPr lang="en-US" dirty="0" smtClean="0"/>
              <a:t>In 9 years I’ve taught </a:t>
            </a:r>
          </a:p>
          <a:p>
            <a:pPr lvl="1"/>
            <a:r>
              <a:rPr lang="en-US" dirty="0" smtClean="0"/>
              <a:t>English 9-12 (ESL, Sheltered, Regular, &amp; Honors) </a:t>
            </a:r>
          </a:p>
          <a:p>
            <a:pPr lvl="1"/>
            <a:r>
              <a:rPr lang="en-US" dirty="0" smtClean="0"/>
              <a:t>AP English 11</a:t>
            </a:r>
            <a:endParaRPr lang="en-US" dirty="0"/>
          </a:p>
          <a:p>
            <a:pPr lvl="1"/>
            <a:r>
              <a:rPr lang="en-US" dirty="0" smtClean="0"/>
              <a:t>Teen Leadership I &amp; 2</a:t>
            </a:r>
          </a:p>
          <a:p>
            <a:pPr lvl="1"/>
            <a:r>
              <a:rPr lang="en-US" dirty="0" smtClean="0"/>
              <a:t>Student Council Leadership</a:t>
            </a:r>
          </a:p>
          <a:p>
            <a:pPr lvl="1"/>
            <a:r>
              <a:rPr lang="en-US" dirty="0" smtClean="0"/>
              <a:t>PSAT/SAT/ACT Prep</a:t>
            </a:r>
          </a:p>
          <a:p>
            <a:r>
              <a:rPr lang="en-US" dirty="0" smtClean="0"/>
              <a:t>I’ve sponsored every club imaginable but I would not suggest it for your first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9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b="1" dirty="0" smtClean="0"/>
              <a:t>Bell Ringer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77200" cy="5029200"/>
          </a:xfrm>
        </p:spPr>
        <p:txBody>
          <a:bodyPr/>
          <a:lstStyle/>
          <a:p>
            <a:r>
              <a:rPr lang="en-US" dirty="0" smtClean="0"/>
              <a:t>Bell ringers are required every day so I brought you one tonight that you can use.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It’s an activity that takes students out of their comfort zone. It’s a good 1</a:t>
            </a:r>
            <a:r>
              <a:rPr lang="en-US" baseline="30000" dirty="0" smtClean="0"/>
              <a:t>st</a:t>
            </a:r>
            <a:r>
              <a:rPr lang="en-US" dirty="0" smtClean="0"/>
              <a:t> week activity to get to know your students.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Supplies – handout, markers, &amp; mirrors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0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709"/>
            <a:ext cx="7772400" cy="1143000"/>
          </a:xfrm>
        </p:spPr>
        <p:txBody>
          <a:bodyPr/>
          <a:lstStyle/>
          <a:p>
            <a:r>
              <a:rPr lang="en-US" b="1" dirty="0" smtClean="0"/>
              <a:t>Email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334000"/>
          </a:xfrm>
        </p:spPr>
        <p:txBody>
          <a:bodyPr/>
          <a:lstStyle/>
          <a:p>
            <a:r>
              <a:rPr lang="en-US" dirty="0" smtClean="0"/>
              <a:t>School </a:t>
            </a:r>
            <a:r>
              <a:rPr lang="en-US" dirty="0" smtClean="0">
                <a:hlinkClick r:id="rId2"/>
              </a:rPr>
              <a:t>rerussell@madisoncity.k12.al.us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Home </a:t>
            </a:r>
            <a:r>
              <a:rPr lang="en-US" dirty="0" smtClean="0">
                <a:hlinkClick r:id="rId3"/>
              </a:rPr>
              <a:t>robynrussell@gmail.com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 get over 30 emails a day 	</a:t>
            </a:r>
          </a:p>
          <a:p>
            <a:pPr lvl="1"/>
            <a:r>
              <a:rPr lang="en-US" dirty="0" smtClean="0"/>
              <a:t>Soccer season – about 70 a day </a:t>
            </a:r>
          </a:p>
          <a:p>
            <a:pPr lvl="1"/>
            <a:r>
              <a:rPr lang="en-US" dirty="0" smtClean="0"/>
              <a:t>Student Council – over 100 a day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E-mail is subject to open record. </a:t>
            </a:r>
          </a:p>
        </p:txBody>
      </p:sp>
    </p:spTree>
    <p:extLst>
      <p:ext uri="{BB962C8B-B14F-4D97-AF65-F5344CB8AC3E}">
        <p14:creationId xmlns:p14="http://schemas.microsoft.com/office/powerpoint/2010/main" val="339002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 smtClean="0"/>
              <a:t>My Bookmarks</a:t>
            </a:r>
            <a:endParaRPr 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7244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Google Docs, WHNT 19, al.com, Bob Jones Website, Dropbox, Drudge Report, Google, Gmail, iNow, Madison City Schools, Weebly, My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Weebly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Edmodo, USA Test Prep, Yahoo,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Remind 101, Twitter, Times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Daily, The Weather Channel, &amp; Pinterest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 to Links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some links that do make your life much easier. When you find them…</a:t>
            </a:r>
          </a:p>
          <a:p>
            <a:pPr lvl="1"/>
            <a:r>
              <a:rPr lang="en-US" dirty="0" smtClean="0"/>
              <a:t>Bookmark them </a:t>
            </a:r>
          </a:p>
          <a:p>
            <a:pPr lvl="1"/>
            <a:r>
              <a:rPr lang="en-US" dirty="0" smtClean="0"/>
              <a:t>Share them with kids and parents</a:t>
            </a:r>
          </a:p>
          <a:p>
            <a:pPr lvl="1"/>
            <a:r>
              <a:rPr lang="en-US" dirty="0" smtClean="0"/>
              <a:t>Quit using something that is outdated </a:t>
            </a:r>
          </a:p>
          <a:p>
            <a:pPr lvl="1"/>
            <a:r>
              <a:rPr lang="en-US" dirty="0" smtClean="0"/>
              <a:t>Try new sites occasionally</a:t>
            </a:r>
          </a:p>
          <a:p>
            <a:pPr lvl="1"/>
            <a:r>
              <a:rPr lang="en-US" dirty="0" smtClean="0"/>
              <a:t>Don’t get into a rut because the kids and your teacher peers will notice </a:t>
            </a:r>
          </a:p>
        </p:txBody>
      </p:sp>
    </p:spTree>
    <p:extLst>
      <p:ext uri="{BB962C8B-B14F-4D97-AF65-F5344CB8AC3E}">
        <p14:creationId xmlns:p14="http://schemas.microsoft.com/office/powerpoint/2010/main" val="130202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b="1" dirty="0" smtClean="0"/>
              <a:t>Dropbox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https://www.dropbox.com/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Always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your stuff when you need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it.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 for free! </a:t>
            </a:r>
            <a:r>
              <a:rPr lang="en-US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</a:t>
            </a:r>
            <a:r>
              <a:rPr lang="en-US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db.tt/a0eQbSnp</a:t>
            </a:r>
            <a:endParaRPr lang="en-US" u="sng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 the </a:t>
            </a:r>
            <a:r>
              <a:rPr lang="en-US" dirty="0" smtClean="0"/>
              <a:t>application for your smartphone. </a:t>
            </a:r>
          </a:p>
        </p:txBody>
      </p:sp>
    </p:spTree>
    <p:extLst>
      <p:ext uri="{BB962C8B-B14F-4D97-AF65-F5344CB8AC3E}">
        <p14:creationId xmlns:p14="http://schemas.microsoft.com/office/powerpoint/2010/main" val="173779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 smtClean="0"/>
              <a:t>Edmodo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5626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http://www.edmodo.com/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Safe way to bring social media into your class.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Start adding communities and resources.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My UNA group on Edmodo. </a:t>
            </a:r>
          </a:p>
          <a:p>
            <a:pPr lvl="1"/>
            <a:r>
              <a:rPr lang="en-US" dirty="0" smtClean="0"/>
              <a:t>The code is:  </a:t>
            </a:r>
            <a:r>
              <a:rPr lang="en-US" dirty="0" smtClean="0">
                <a:effectLst/>
              </a:rPr>
              <a:t>ahl3hh</a:t>
            </a:r>
          </a:p>
        </p:txBody>
      </p:sp>
    </p:spTree>
    <p:extLst>
      <p:ext uri="{BB962C8B-B14F-4D97-AF65-F5344CB8AC3E}">
        <p14:creationId xmlns:p14="http://schemas.microsoft.com/office/powerpoint/2010/main" val="2166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king a Presentation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Making a Presentation</Template>
  <TotalTime>469</TotalTime>
  <Words>848</Words>
  <Application>Microsoft Office PowerPoint</Application>
  <PresentationFormat>On-screen Show (4:3)</PresentationFormat>
  <Paragraphs>145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Making a Presentation</vt:lpstr>
      <vt:lpstr>My Technology Tips for Future Teachers</vt:lpstr>
      <vt:lpstr>Disclaimer</vt:lpstr>
      <vt:lpstr>Me</vt:lpstr>
      <vt:lpstr>Bell Ringer</vt:lpstr>
      <vt:lpstr>Email</vt:lpstr>
      <vt:lpstr>My Bookmarks</vt:lpstr>
      <vt:lpstr>Go to Links</vt:lpstr>
      <vt:lpstr>Dropbox</vt:lpstr>
      <vt:lpstr>Edmodo</vt:lpstr>
      <vt:lpstr>Google Docs</vt:lpstr>
      <vt:lpstr>iNow</vt:lpstr>
      <vt:lpstr>My Weebly</vt:lpstr>
      <vt:lpstr>USA Test Prep</vt:lpstr>
      <vt:lpstr>STIPD</vt:lpstr>
      <vt:lpstr>Educate Alabama</vt:lpstr>
      <vt:lpstr>Twitter</vt:lpstr>
      <vt:lpstr>Remind 101</vt:lpstr>
      <vt:lpstr>Facebook</vt:lpstr>
      <vt:lpstr>Wise (and grammatically incorrect) kiddos…</vt:lpstr>
      <vt:lpstr>My 2 F-words</vt:lpstr>
      <vt:lpstr>My contact information</vt:lpstr>
    </vt:vector>
  </TitlesOfParts>
  <Company>Madison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Technology Tips for Future Teachers</dc:title>
  <dc:creator>Russell, Robyn E.</dc:creator>
  <cp:lastModifiedBy>Russell, Robyn E.</cp:lastModifiedBy>
  <cp:revision>52</cp:revision>
  <dcterms:created xsi:type="dcterms:W3CDTF">2012-11-05T21:58:40Z</dcterms:created>
  <dcterms:modified xsi:type="dcterms:W3CDTF">2012-11-06T21:52:36Z</dcterms:modified>
</cp:coreProperties>
</file>